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5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9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2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7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2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16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4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3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2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9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3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3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20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FE73-623E-FCC4-C4AE-64BE476098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RIT Test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3A074-EB94-C368-9CE5-EB7C953B5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Sample Test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2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</TotalTime>
  <Words>4</Words>
  <Application>Microsoft Office PowerPoint</Application>
  <PresentationFormat>Widescreen</PresentationFormat>
  <Paragraphs>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Calibri Light</vt:lpstr>
      <vt:lpstr>Retrospect</vt:lpstr>
      <vt:lpstr>RIT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Faculty 40</cp:lastModifiedBy>
  <cp:revision>2</cp:revision>
  <dcterms:created xsi:type="dcterms:W3CDTF">2013-01-27T09:14:16Z</dcterms:created>
  <dcterms:modified xsi:type="dcterms:W3CDTF">2024-10-24T03:14:56Z</dcterms:modified>
  <cp:category/>
</cp:coreProperties>
</file>